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75" r:id="rId5"/>
    <p:sldId id="282" r:id="rId6"/>
    <p:sldId id="283" r:id="rId7"/>
    <p:sldId id="277" r:id="rId8"/>
    <p:sldId id="274" r:id="rId9"/>
    <p:sldId id="272" r:id="rId10"/>
    <p:sldId id="266" r:id="rId11"/>
    <p:sldId id="263" r:id="rId12"/>
    <p:sldId id="267" r:id="rId13"/>
    <p:sldId id="271" r:id="rId14"/>
    <p:sldId id="280" r:id="rId15"/>
    <p:sldId id="273" r:id="rId16"/>
    <p:sldId id="268" r:id="rId17"/>
    <p:sldId id="264" r:id="rId18"/>
    <p:sldId id="270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-1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8023-62C6-45E9-9CDE-EB62EBE08D3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83BC-E787-4EDE-ADD5-F6153BD2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886200"/>
            <a:ext cx="73152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 DEFECTS found 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during 2015-2016 annual  school bus inspections</a:t>
            </a:r>
            <a:br>
              <a:rPr lang="en-US" dirty="0" smtClean="0">
                <a:latin typeface="Arial Black" pitchFamily="34" charset="0"/>
              </a:rPr>
            </a:br>
            <a:endParaRPr lang="en-US" sz="2000" dirty="0"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0718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447800"/>
            <a:ext cx="32612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Engine oil leaks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118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found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pts.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200400"/>
            <a:ext cx="7086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>
                <a:solidFill>
                  <a:srgbClr val="92D050"/>
                </a:solidFill>
                <a:latin typeface="Arial Black" pitchFamily="34" charset="0"/>
              </a:rPr>
              <a:t>Repair </a:t>
            </a:r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brake</a:t>
            </a:r>
            <a:r>
              <a:rPr lang="en-US" sz="5400" dirty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92D050"/>
                </a:solidFill>
                <a:latin typeface="Arial Black" pitchFamily="34" charset="0"/>
              </a:rPr>
              <a:t>lights </a:t>
            </a:r>
            <a:r>
              <a:rPr lang="en-US" sz="4000" dirty="0" smtClean="0">
                <a:solidFill>
                  <a:srgbClr val="92D050"/>
                </a:solidFill>
                <a:latin typeface="Arial Black" pitchFamily="34" charset="0"/>
              </a:rPr>
              <a:t>(1-3 bulbs) </a:t>
            </a:r>
            <a:endParaRPr lang="en-US" sz="4000" dirty="0">
              <a:solidFill>
                <a:srgbClr val="92D050"/>
              </a:solidFill>
              <a:latin typeface="Arial Black" pitchFamily="34" charset="0"/>
            </a:endParaRPr>
          </a:p>
          <a:p>
            <a:r>
              <a:rPr lang="en-US" sz="5400" dirty="0" smtClean="0">
                <a:solidFill>
                  <a:srgbClr val="92D050"/>
                </a:solidFill>
                <a:latin typeface="Arial Black" pitchFamily="34" charset="0"/>
              </a:rPr>
              <a:t>121 </a:t>
            </a:r>
            <a:r>
              <a:rPr lang="en-US" sz="5400" dirty="0">
                <a:solidFill>
                  <a:srgbClr val="92D050"/>
                </a:solidFill>
                <a:latin typeface="Arial Black" pitchFamily="34" charset="0"/>
              </a:rPr>
              <a:t>occurrences</a:t>
            </a:r>
          </a:p>
          <a:p>
            <a:r>
              <a:rPr lang="en-US" sz="5400" dirty="0">
                <a:solidFill>
                  <a:srgbClr val="92D050"/>
                </a:solidFill>
                <a:latin typeface="Arial Black" pitchFamily="34" charset="0"/>
              </a:rPr>
              <a:t>5-15 pts.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19417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4494" y="4267200"/>
            <a:ext cx="55681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Dirty Bus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139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times.   5 pts.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35287"/>
            <a:ext cx="4359275" cy="281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8586" y="4953000"/>
            <a:ext cx="70098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A/C filter loose or dirty-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150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found    5 pts.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7" name="Picture 1" descr="C:\Users\Randy Henson\Desktop\WORK\Work related Pictures\2013-05-01 11.28.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5130800" cy="38481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930275"/>
            <a:ext cx="32067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493" y="4572000"/>
            <a:ext cx="82582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Crossover mirrors not 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Adjusted per FMVSS 111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43848"/>
              </p:ext>
            </p:extLst>
          </p:nvPr>
        </p:nvGraphicFramePr>
        <p:xfrm>
          <a:off x="-375920" y="4035861"/>
          <a:ext cx="4572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"/>
              </a:tblGrid>
              <a:tr h="7893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 descr="Cross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228600"/>
            <a:ext cx="30861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429000"/>
            <a:ext cx="2503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172</a:t>
            </a:r>
            <a:r>
              <a:rPr lang="en-US" sz="4000" b="1" dirty="0" smtClean="0"/>
              <a:t> </a:t>
            </a:r>
            <a:r>
              <a:rPr lang="en-US" sz="4000" b="1" dirty="0" smtClean="0"/>
              <a:t>found</a:t>
            </a:r>
          </a:p>
          <a:p>
            <a:r>
              <a:rPr lang="en-US" sz="4000" b="1" dirty="0" smtClean="0"/>
              <a:t>5 pts.</a:t>
            </a:r>
            <a:endParaRPr lang="en-US" sz="40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43" y="685800"/>
            <a:ext cx="2895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5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962400"/>
            <a:ext cx="61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Heater Filter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Dirty-199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occurrences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14590"/>
            <a:ext cx="4216400" cy="354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14590"/>
            <a:ext cx="278606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962400"/>
            <a:ext cx="853155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Loose seat bottoms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211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found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pts.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179863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80275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Seat Cushion and Foam damage-</a:t>
            </a:r>
          </a:p>
          <a:p>
            <a:r>
              <a:rPr lang="en-US" sz="4000" dirty="0" smtClean="0"/>
              <a:t>218 </a:t>
            </a:r>
            <a:r>
              <a:rPr lang="en-US" sz="4000" dirty="0" smtClean="0"/>
              <a:t>occurrences  </a:t>
            </a:r>
            <a:r>
              <a:rPr lang="en-US" sz="4000" dirty="0" smtClean="0"/>
              <a:t>5-10 </a:t>
            </a:r>
            <a:r>
              <a:rPr lang="en-US" sz="4000" dirty="0" smtClean="0"/>
              <a:t>pts.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" y="3314700"/>
            <a:ext cx="44577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3948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3" y="385962"/>
            <a:ext cx="33416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796" y="4800600"/>
            <a:ext cx="7325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Slacks need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cleaning-243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pts.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5257800" cy="394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magesCA5WF4X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600"/>
            <a:ext cx="31623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4F40-8E79-459D-B509-8F338F60DCA5}" type="datetime1">
              <a:rPr lang="en-US"/>
              <a:pPr/>
              <a:t>6/17/2016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77AEE59-388A-49C4-AA2A-65E313F2A43C}" type="slidenum">
              <a:rPr lang="en-US"/>
              <a:pPr lvl="1"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258888" y="1233488"/>
            <a:ext cx="5868987" cy="42116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QUESTIONS ?</a:t>
            </a:r>
          </a:p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OR   COMMENTS.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381000"/>
            <a:ext cx="76962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NCDPI FIELD TRANSPORTATION CONSULTANTS</a:t>
            </a:r>
            <a:endParaRPr lang="en-US" sz="2800" dirty="0"/>
          </a:p>
        </p:txBody>
      </p:sp>
      <p:pic>
        <p:nvPicPr>
          <p:cNvPr id="8" name="Picture 7" descr="Keith-Whitl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15" y="4000603"/>
            <a:ext cx="914400" cy="1121434"/>
          </a:xfrm>
          <a:prstGeom prst="rect">
            <a:avLst/>
          </a:prstGeom>
        </p:spPr>
      </p:pic>
      <p:pic>
        <p:nvPicPr>
          <p:cNvPr id="9" name="Picture 8" descr="CharlesB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000" y="4037095"/>
            <a:ext cx="841075" cy="1121434"/>
          </a:xfrm>
          <a:prstGeom prst="rect">
            <a:avLst/>
          </a:prstGeom>
        </p:spPr>
      </p:pic>
      <p:pic>
        <p:nvPicPr>
          <p:cNvPr id="10" name="Picture 9" descr="RandyHens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103" y="3964317"/>
            <a:ext cx="869852" cy="1157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5029" y="514038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Randy Henson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5736" y="522877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Taylor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18515" y="523965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Keith Whitley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5943600"/>
            <a:ext cx="496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Employed by N.C. Department of Public Instruction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2711" y="914400"/>
            <a:ext cx="7167654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4384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State inspectors check 10% of the fleet each year. (October-June)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The inspection is based on rules in the NC 30 Day Inspection Manual developed by committee consisting of  Transportation Directors, Shop Foremen, Bus Inspectors, Bus Technicians.  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 total 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6221</a:t>
            </a:r>
            <a:r>
              <a:rPr lang="en-US" b="1" dirty="0" smtClean="0"/>
              <a:t> defects were written</a:t>
            </a:r>
          </a:p>
          <a:p>
            <a:r>
              <a:rPr lang="en-US" b="1" dirty="0" smtClean="0"/>
              <a:t>    up by the three field consultants.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 total 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1697 </a:t>
            </a:r>
            <a:r>
              <a:rPr lang="en-US" b="1" dirty="0" smtClean="0"/>
              <a:t>buses were inspected.</a:t>
            </a:r>
          </a:p>
          <a:p>
            <a:endParaRPr lang="en-US" b="1" dirty="0" smtClean="0"/>
          </a:p>
        </p:txBody>
      </p:sp>
      <p:pic>
        <p:nvPicPr>
          <p:cNvPr id="4" name="Picture 10" descr="inspector%20gu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989262" cy="2208394"/>
          </a:xfrm>
          <a:prstGeom prst="rect">
            <a:avLst/>
          </a:prstGeom>
          <a:noFill/>
        </p:spPr>
      </p:pic>
      <p:pic>
        <p:nvPicPr>
          <p:cNvPr id="5" name="Picture 8" descr="05-18-06 1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276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0"/>
            <a:ext cx="627877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Replace wiper blades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68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361" y="671286"/>
            <a:ext cx="538463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12725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982788"/>
            <a:ext cx="586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6000" b="1" dirty="0" smtClean="0"/>
          </a:p>
          <a:p>
            <a:r>
              <a:rPr lang="en-US" sz="6000" b="1" dirty="0" smtClean="0"/>
              <a:t>74 times</a:t>
            </a:r>
            <a:endParaRPr lang="en-US" sz="6000" b="1" dirty="0"/>
          </a:p>
        </p:txBody>
      </p:sp>
      <p:pic>
        <p:nvPicPr>
          <p:cNvPr id="3074" name="Picture 2" descr="C:\Users\rhenson\Desktop\WORK\Work related Pictures\Pics from Sluder\2001 Stepwell Letter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73138"/>
            <a:ext cx="277138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739" y="2967335"/>
            <a:ext cx="8815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1)Entrance step lettering damaged- 2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pts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5733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6576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Repair marker lights </a:t>
            </a:r>
          </a:p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75 times  5 pts.</a:t>
            </a:r>
            <a:endParaRPr lang="en-US" sz="4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28098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895600"/>
            <a:ext cx="7696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Entrance door Access panel damaged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77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times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points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699" y="228600"/>
            <a:ext cx="26701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One note horn-</a:t>
            </a:r>
          </a:p>
          <a:p>
            <a:r>
              <a:rPr lang="en-US" sz="5400" dirty="0" smtClean="0"/>
              <a:t>82</a:t>
            </a:r>
            <a:r>
              <a:rPr lang="en-US" sz="5400" dirty="0" smtClean="0"/>
              <a:t> </a:t>
            </a:r>
            <a:r>
              <a:rPr lang="en-US" sz="5400" dirty="0" smtClean="0"/>
              <a:t>occurrences   10 pts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557" y="3777343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075" y="45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9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581399"/>
            <a:ext cx="83379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Window/Roof hatch buzzers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Inoperable-96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pts.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60" y="250581"/>
            <a:ext cx="3186667" cy="347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417" y="1027565"/>
            <a:ext cx="238125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224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Georgia</vt:lpstr>
      <vt:lpstr>Times New Roman</vt:lpstr>
      <vt:lpstr>Wingdings</vt:lpstr>
      <vt:lpstr>Office Theme</vt:lpstr>
      <vt:lpstr> DEFECTS found  during 2015-2016 annual  school bus inspections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NCDPI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DEFECTS found  during 2012-2013 annual inspection</dc:title>
  <dc:creator>Randy Henson</dc:creator>
  <cp:lastModifiedBy>rhenson</cp:lastModifiedBy>
  <cp:revision>64</cp:revision>
  <dcterms:created xsi:type="dcterms:W3CDTF">2013-07-12T15:43:05Z</dcterms:created>
  <dcterms:modified xsi:type="dcterms:W3CDTF">2016-06-17T14:04:28Z</dcterms:modified>
</cp:coreProperties>
</file>